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85A1-0854-FABD-55AD-53BE8EB80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FF6017-94A0-F003-9183-6C60B70F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BE774-4C76-7FAA-4085-F5DE6D69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E56CB-04A4-3BD2-048D-CFF9232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6E512-2E45-5265-7033-4F676FCF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77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AF546-8944-5897-CEC6-5B6379F0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5276CA-797A-27CB-7D8B-B83DA25B0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10C98-1DAB-FC1A-A0F3-805570B1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38648-A609-3F08-F7C4-5DA5CE8F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98710-0043-5BC9-714F-8B6D8C0D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96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4C6B4A-6014-561D-395B-181D98C8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994F30-DC42-82B6-7916-DF6CFE6EE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A7C0F9-F143-95DB-7206-1786139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1B63A-00B7-672E-9DF4-6FB4CDBE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8920B-0051-54DA-885B-B1455A06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71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785E6-AF40-D156-3C6D-5676DB41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9A56E-6678-4F84-056E-D93B694E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451EFA-59D5-9049-E620-B4CA7A15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71717-F71C-94F0-A8F7-B9BA8B41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E9EAE-FBE8-5C46-E460-A99D3AD9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36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337A9-C3D4-3893-8E5E-9ACBD291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9FF93C-84C8-BA8A-FCBE-38A173B7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88528-614C-067C-E4E9-97341226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90F86F-BB3E-C74B-1CA7-98E36743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9DCA0-CDFD-A60D-F2A5-BFF53D89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62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AC557-C4E3-DB80-F82C-CD775AB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890B0-744F-0454-5B75-500E30A8E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B97DC8-E022-D37D-E84A-DFBC386E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834D01-83B6-619E-426A-72530683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7E6F9F-D76E-13D3-CDD6-81A7C198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77EF59-0783-8C7A-BD72-269A6E5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959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F63EC-7ADA-7106-F8DE-C13336C8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F3D1F-9F62-3596-223A-650C3CF1C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A1A3A-9A57-0368-6F06-2AD84823D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70D4CA-04A9-9FBD-0DF3-C7AAD9B93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28E68B-500F-7562-D65D-A0688CF7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4433AF-3899-C279-E559-661754C7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79D454-032D-D7D7-49F9-E27E8883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EF4294-644D-BC43-D86C-8CBB37B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355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7903F-20FA-5956-B3AC-EC3F02D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606602-9138-D228-4FEC-380BBB97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4735C-8734-CD77-497F-DF89DD23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CAC2E3-636A-84AA-9E45-CD6BF94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193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762B99-5474-34A8-33B6-0068756C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2FB888-D974-514C-86FA-A7E1AC7C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B53347-7E7D-BDAA-D990-7A0F4635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040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B988A-CB1F-5C5A-EE26-DAA8A11B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21105-178D-BD89-1FBB-37F6C272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2E0E4-B595-84A2-AF2C-A199AA7C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E2997-C922-5EBD-96B3-5C2DF17F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59942E-80C2-C07D-E192-3A6BBB17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89101-47FD-9F4D-FEB0-7815ECD4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18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18609-6280-9FF0-2F83-4A3F5A94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D0276B-DD79-3FE8-7AA3-06CA3C238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C6072C-2EF2-5B31-7C2E-6128A0584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6C6D34-9453-7912-8CB6-1AC56C9E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499F1A-ACF9-6175-711D-F88618CB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DC5829-9A06-A86B-DBAC-D680F0F4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13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AD837E-8446-A064-139C-81754AA0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06C67-54B3-6A34-0FCF-0AD7B99F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0818A-4CFD-151B-A22D-96F80A67F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2A92-7AAE-4293-ACD1-F040590F0F87}" type="datetimeFigureOut">
              <a:rPr lang="es-419" smtClean="0"/>
              <a:t>14/5/2023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8F0F66-6F64-5E56-75EE-A19EF9184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F58B2-855A-C569-9A90-E8C28C5BC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698C-781B-47E1-B228-583A799D457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13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8" t="21398" r="-1" b="3757"/>
          <a:stretch/>
        </p:blipFill>
        <p:spPr>
          <a:xfrm>
            <a:off x="3338285" y="6323059"/>
            <a:ext cx="5641334" cy="50382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CB16773-DA7E-2F04-5463-8E4241306BD3}"/>
              </a:ext>
            </a:extLst>
          </p:cNvPr>
          <p:cNvGrpSpPr>
            <a:grpSpLocks noChangeAspect="1"/>
          </p:cNvGrpSpPr>
          <p:nvPr/>
        </p:nvGrpSpPr>
        <p:grpSpPr>
          <a:xfrm>
            <a:off x="178210" y="376567"/>
            <a:ext cx="2146374" cy="1359983"/>
            <a:chOff x="935321" y="1096715"/>
            <a:chExt cx="7131628" cy="45187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50985B8-5724-1681-BB47-2C50FA6C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385" y="1096715"/>
              <a:ext cx="5149497" cy="2976680"/>
            </a:xfrm>
            <a:prstGeom prst="rect">
              <a:avLst/>
            </a:prstGeom>
          </p:spPr>
        </p:pic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94B13BF3-0420-6DC9-B83F-AEE1A8F93D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979877"/>
                </p:ext>
              </p:extLst>
            </p:nvPr>
          </p:nvGraphicFramePr>
          <p:xfrm>
            <a:off x="935321" y="4582237"/>
            <a:ext cx="7131628" cy="1033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orelDRAW" r:id="rId5" imgW="8124480" imgH="1174320" progId="CorelDraw.Graphic.17">
                    <p:embed/>
                  </p:oleObj>
                </mc:Choice>
                <mc:Fallback>
                  <p:oleObj name="CorelDRAW" r:id="rId5" imgW="8124480" imgH="1174320" progId="CorelDraw.Graphic.17">
                    <p:embed/>
                    <p:pic>
                      <p:nvPicPr>
                        <p:cNvPr id="8" name="Objeto 7">
                          <a:extLst>
                            <a:ext uri="{FF2B5EF4-FFF2-40B4-BE49-F238E27FC236}">
                              <a16:creationId xmlns:a16="http://schemas.microsoft.com/office/drawing/2014/main" id="{94B13BF3-0420-6DC9-B83F-AEE1A8F93D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5321" y="4582237"/>
                          <a:ext cx="7131628" cy="10332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ángulo 13"/>
          <p:cNvSpPr/>
          <p:nvPr/>
        </p:nvSpPr>
        <p:spPr>
          <a:xfrm rot="10800000" flipV="1">
            <a:off x="0" y="6277340"/>
            <a:ext cx="12192000" cy="45719"/>
          </a:xfrm>
          <a:prstGeom prst="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t="84804"/>
          <a:stretch/>
        </p:blipFill>
        <p:spPr>
          <a:xfrm>
            <a:off x="-1057" y="1889694"/>
            <a:ext cx="12193057" cy="2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84804"/>
          <a:stretch/>
        </p:blipFill>
        <p:spPr>
          <a:xfrm>
            <a:off x="0" y="-6615"/>
            <a:ext cx="12193057" cy="29318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CB16773-DA7E-2F04-5463-8E4241306BD3}"/>
              </a:ext>
            </a:extLst>
          </p:cNvPr>
          <p:cNvGrpSpPr>
            <a:grpSpLocks noChangeAspect="1"/>
          </p:cNvGrpSpPr>
          <p:nvPr/>
        </p:nvGrpSpPr>
        <p:grpSpPr>
          <a:xfrm>
            <a:off x="167335" y="97887"/>
            <a:ext cx="2146374" cy="1299029"/>
            <a:chOff x="899187" y="170763"/>
            <a:chExt cx="7131628" cy="431620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50985B8-5724-1681-BB47-2C50FA6C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388" y="170763"/>
              <a:ext cx="5149498" cy="2976680"/>
            </a:xfrm>
            <a:prstGeom prst="rect">
              <a:avLst/>
            </a:prstGeom>
          </p:spPr>
        </p:pic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94B13BF3-0420-6DC9-B83F-AEE1A8F93DF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899187" y="3453758"/>
            <a:ext cx="7131628" cy="1033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CorelDRAW" r:id="rId5" imgW="8124480" imgH="1174320" progId="CorelDraw.Graphic.17">
                    <p:embed/>
                  </p:oleObj>
                </mc:Choice>
                <mc:Fallback>
                  <p:oleObj name="CorelDRAW" r:id="rId5" imgW="8124480" imgH="1174320" progId="CorelDraw.Graphic.17">
                    <p:embed/>
                    <p:pic>
                      <p:nvPicPr>
                        <p:cNvPr id="8" name="Objeto 7">
                          <a:extLst>
                            <a:ext uri="{FF2B5EF4-FFF2-40B4-BE49-F238E27FC236}">
                              <a16:creationId xmlns:a16="http://schemas.microsoft.com/office/drawing/2014/main" id="{94B13BF3-0420-6DC9-B83F-AEE1A8F93D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99187" y="3453758"/>
                          <a:ext cx="7131628" cy="1033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8" t="21398" r="-1" b="3757"/>
          <a:stretch/>
        </p:blipFill>
        <p:spPr>
          <a:xfrm>
            <a:off x="3338285" y="6323059"/>
            <a:ext cx="5641334" cy="5038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10800000" flipV="1">
            <a:off x="0" y="6172837"/>
            <a:ext cx="12192000" cy="45719"/>
          </a:xfrm>
          <a:prstGeom prst="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90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84804"/>
          <a:stretch/>
        </p:blipFill>
        <p:spPr>
          <a:xfrm>
            <a:off x="0" y="-6615"/>
            <a:ext cx="12193057" cy="29318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CB16773-DA7E-2F04-5463-8E4241306BD3}"/>
              </a:ext>
            </a:extLst>
          </p:cNvPr>
          <p:cNvGrpSpPr>
            <a:grpSpLocks noChangeAspect="1"/>
          </p:cNvGrpSpPr>
          <p:nvPr/>
        </p:nvGrpSpPr>
        <p:grpSpPr>
          <a:xfrm>
            <a:off x="183507" y="90336"/>
            <a:ext cx="1382057" cy="836449"/>
            <a:chOff x="899187" y="170763"/>
            <a:chExt cx="7131628" cy="431620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50985B8-5724-1681-BB47-2C50FA6C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388" y="170763"/>
              <a:ext cx="5149498" cy="2976680"/>
            </a:xfrm>
            <a:prstGeom prst="rect">
              <a:avLst/>
            </a:prstGeom>
          </p:spPr>
        </p:pic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94B13BF3-0420-6DC9-B83F-AEE1A8F93DF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899187" y="3453758"/>
            <a:ext cx="7131628" cy="1033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CorelDRAW" r:id="rId5" imgW="8124480" imgH="1174320" progId="CorelDraw.Graphic.17">
                    <p:embed/>
                  </p:oleObj>
                </mc:Choice>
                <mc:Fallback>
                  <p:oleObj name="CorelDRAW" r:id="rId5" imgW="8124480" imgH="1174320" progId="CorelDraw.Graphic.17">
                    <p:embed/>
                    <p:pic>
                      <p:nvPicPr>
                        <p:cNvPr id="8" name="Objeto 7">
                          <a:extLst>
                            <a:ext uri="{FF2B5EF4-FFF2-40B4-BE49-F238E27FC236}">
                              <a16:creationId xmlns:a16="http://schemas.microsoft.com/office/drawing/2014/main" id="{94B13BF3-0420-6DC9-B83F-AEE1A8F93D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99187" y="3453758"/>
                          <a:ext cx="7131628" cy="1033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ángulo 13"/>
          <p:cNvSpPr/>
          <p:nvPr/>
        </p:nvSpPr>
        <p:spPr>
          <a:xfrm rot="10800000" flipV="1">
            <a:off x="0" y="6720687"/>
            <a:ext cx="12192000" cy="45719"/>
          </a:xfrm>
          <a:prstGeom prst="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8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Giovanna</dc:creator>
  <cp:lastModifiedBy>María Nöel Comparetto</cp:lastModifiedBy>
  <cp:revision>7</cp:revision>
  <dcterms:created xsi:type="dcterms:W3CDTF">2023-05-11T11:08:18Z</dcterms:created>
  <dcterms:modified xsi:type="dcterms:W3CDTF">2023-05-14T19:55:06Z</dcterms:modified>
</cp:coreProperties>
</file>