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</p:sldIdLst>
  <p:sldSz cx="28800425" cy="43200638"/>
  <p:notesSz cx="6858000" cy="9144000"/>
  <p:defaultTextStyle>
    <a:defPPr>
      <a:defRPr lang="en-US"/>
    </a:defPPr>
    <a:lvl1pPr algn="l" defTabSz="609571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609571" algn="l" defTabSz="609571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1219143" algn="l" defTabSz="609571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828713" algn="l" defTabSz="609571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2438285" algn="l" defTabSz="609571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3047856" algn="l" defTabSz="1219143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3657428" algn="l" defTabSz="1219143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4266999" algn="l" defTabSz="1219143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4876570" algn="l" defTabSz="1219143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6" userDrawn="1">
          <p15:clr>
            <a:srgbClr val="A4A3A4"/>
          </p15:clr>
        </p15:guide>
        <p15:guide id="2" orient="horz" pos="2633" userDrawn="1">
          <p15:clr>
            <a:srgbClr val="A4A3A4"/>
          </p15:clr>
        </p15:guide>
        <p15:guide id="3" orient="horz" pos="4149" userDrawn="1">
          <p15:clr>
            <a:srgbClr val="A4A3A4"/>
          </p15:clr>
        </p15:guide>
        <p15:guide id="4" orient="horz" pos="4134" userDrawn="1">
          <p15:clr>
            <a:srgbClr val="A4A3A4"/>
          </p15:clr>
        </p15:guide>
        <p15:guide id="5" orient="horz" pos="5558" userDrawn="1">
          <p15:clr>
            <a:srgbClr val="A4A3A4"/>
          </p15:clr>
        </p15:guide>
        <p15:guide id="6" pos="516" userDrawn="1">
          <p15:clr>
            <a:srgbClr val="A4A3A4"/>
          </p15:clr>
        </p15:guide>
        <p15:guide id="7" pos="17694" userDrawn="1">
          <p15:clr>
            <a:srgbClr val="A4A3A4"/>
          </p15:clr>
        </p15:guide>
        <p15:guide id="8" pos="8558" userDrawn="1">
          <p15:clr>
            <a:srgbClr val="A4A3A4"/>
          </p15:clr>
        </p15:guide>
        <p15:guide id="9" pos="960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8634"/>
    <a:srgbClr val="D3710F"/>
    <a:srgbClr val="E1A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 showGuides="1">
      <p:cViewPr varScale="1">
        <p:scale>
          <a:sx n="12" d="100"/>
          <a:sy n="12" d="100"/>
        </p:scale>
        <p:origin x="2256" y="90"/>
      </p:cViewPr>
      <p:guideLst>
        <p:guide orient="horz" pos="13606"/>
        <p:guide orient="horz" pos="2633"/>
        <p:guide orient="horz" pos="4149"/>
        <p:guide orient="horz" pos="4134"/>
        <p:guide orient="horz" pos="5558"/>
        <p:guide pos="516"/>
        <p:guide pos="17694"/>
        <p:guide pos="8558"/>
        <p:guide pos="960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032" y="7070108"/>
            <a:ext cx="24480361" cy="15040222"/>
          </a:xfrm>
        </p:spPr>
        <p:txBody>
          <a:bodyPr anchor="b"/>
          <a:lstStyle>
            <a:lvl1pPr algn="ctr">
              <a:defRPr sz="18898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0053" y="22690338"/>
            <a:ext cx="21600319" cy="10430151"/>
          </a:xfrm>
        </p:spPr>
        <p:txBody>
          <a:bodyPr/>
          <a:lstStyle>
            <a:lvl1pPr marL="0" indent="0" algn="ctr">
              <a:buNone/>
              <a:defRPr sz="7559"/>
            </a:lvl1pPr>
            <a:lvl2pPr marL="1440043" indent="0" algn="ctr">
              <a:buNone/>
              <a:defRPr sz="6299"/>
            </a:lvl2pPr>
            <a:lvl3pPr marL="2880086" indent="0" algn="ctr">
              <a:buNone/>
              <a:defRPr sz="5669"/>
            </a:lvl3pPr>
            <a:lvl4pPr marL="4320129" indent="0" algn="ctr">
              <a:buNone/>
              <a:defRPr sz="5040"/>
            </a:lvl4pPr>
            <a:lvl5pPr marL="5760171" indent="0" algn="ctr">
              <a:buNone/>
              <a:defRPr sz="5040"/>
            </a:lvl5pPr>
            <a:lvl6pPr marL="7200214" indent="0" algn="ctr">
              <a:buNone/>
              <a:defRPr sz="5040"/>
            </a:lvl6pPr>
            <a:lvl7pPr marL="8640257" indent="0" algn="ctr">
              <a:buNone/>
              <a:defRPr sz="5040"/>
            </a:lvl7pPr>
            <a:lvl8pPr marL="10080300" indent="0" algn="ctr">
              <a:buNone/>
              <a:defRPr sz="5040"/>
            </a:lvl8pPr>
            <a:lvl9pPr marL="11520343" indent="0" algn="ctr">
              <a:buNone/>
              <a:defRPr sz="504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753E47-9E72-4DFA-83DD-EECBC8F70F09}" type="datetimeFigureOut">
              <a:rPr lang="en-US" smtClean="0"/>
              <a:pPr>
                <a:defRPr/>
              </a:pPr>
              <a:t>5/14/2023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F61405-9CF1-4E71-80E5-5CFC57298525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306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753E47-9E72-4DFA-83DD-EECBC8F70F09}" type="datetimeFigureOut">
              <a:rPr lang="en-US" smtClean="0"/>
              <a:pPr>
                <a:defRPr/>
              </a:pPr>
              <a:t>5/14/2023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F61405-9CF1-4E71-80E5-5CFC57298525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341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610306" y="2300034"/>
            <a:ext cx="6210092" cy="3661054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0031" y="2300034"/>
            <a:ext cx="18270270" cy="36610544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753E47-9E72-4DFA-83DD-EECBC8F70F09}" type="datetimeFigureOut">
              <a:rPr lang="en-US" smtClean="0"/>
              <a:pPr>
                <a:defRPr/>
              </a:pPr>
              <a:t>5/14/2023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F61405-9CF1-4E71-80E5-5CFC57298525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590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753E47-9E72-4DFA-83DD-EECBC8F70F09}" type="datetimeFigureOut">
              <a:rPr lang="en-US" smtClean="0"/>
              <a:pPr>
                <a:defRPr/>
              </a:pPr>
              <a:t>5/14/2023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F61405-9CF1-4E71-80E5-5CFC57298525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586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030" y="10770172"/>
            <a:ext cx="24840367" cy="17970262"/>
          </a:xfrm>
        </p:spPr>
        <p:txBody>
          <a:bodyPr anchor="b"/>
          <a:lstStyle>
            <a:lvl1pPr>
              <a:defRPr sz="18898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5030" y="28910440"/>
            <a:ext cx="24840367" cy="9450136"/>
          </a:xfrm>
        </p:spPr>
        <p:txBody>
          <a:bodyPr/>
          <a:lstStyle>
            <a:lvl1pPr marL="0" indent="0">
              <a:buNone/>
              <a:defRPr sz="7559">
                <a:solidFill>
                  <a:schemeClr val="tx1"/>
                </a:solidFill>
              </a:defRPr>
            </a:lvl1pPr>
            <a:lvl2pPr marL="1440043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2pPr>
            <a:lvl3pPr marL="288008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320129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4pPr>
            <a:lvl5pPr marL="5760171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5pPr>
            <a:lvl6pPr marL="7200214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6pPr>
            <a:lvl7pPr marL="8640257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7pPr>
            <a:lvl8pPr marL="1008030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8pPr>
            <a:lvl9pPr marL="11520343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753E47-9E72-4DFA-83DD-EECBC8F70F09}" type="datetimeFigureOut">
              <a:rPr lang="en-US" smtClean="0"/>
              <a:pPr>
                <a:defRPr/>
              </a:pPr>
              <a:t>5/14/2023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F61405-9CF1-4E71-80E5-5CFC57298525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183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0029" y="11500170"/>
            <a:ext cx="12240181" cy="2741040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80215" y="11500170"/>
            <a:ext cx="12240181" cy="2741040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753E47-9E72-4DFA-83DD-EECBC8F70F09}" type="datetimeFigureOut">
              <a:rPr lang="en-US" smtClean="0"/>
              <a:pPr>
                <a:defRPr/>
              </a:pPr>
              <a:t>5/14/2023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F61405-9CF1-4E71-80E5-5CFC57298525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086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300044"/>
            <a:ext cx="24840367" cy="835012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3784" y="10590160"/>
            <a:ext cx="12183928" cy="5190073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3784" y="15780233"/>
            <a:ext cx="12183928" cy="23210346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580217" y="10590160"/>
            <a:ext cx="12243932" cy="5190073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580217" y="15780233"/>
            <a:ext cx="12243932" cy="23210346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753E47-9E72-4DFA-83DD-EECBC8F70F09}" type="datetimeFigureOut">
              <a:rPr lang="en-US" smtClean="0"/>
              <a:pPr>
                <a:defRPr/>
              </a:pPr>
              <a:t>5/14/2023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F61405-9CF1-4E71-80E5-5CFC57298525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592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753E47-9E72-4DFA-83DD-EECBC8F70F09}" type="datetimeFigureOut">
              <a:rPr lang="en-US" smtClean="0"/>
              <a:pPr>
                <a:defRPr/>
              </a:pPr>
              <a:t>5/14/2023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F61405-9CF1-4E71-80E5-5CFC57298525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715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753E47-9E72-4DFA-83DD-EECBC8F70F09}" type="datetimeFigureOut">
              <a:rPr lang="en-US" smtClean="0"/>
              <a:pPr>
                <a:defRPr/>
              </a:pPr>
              <a:t>5/14/2023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F61405-9CF1-4E71-80E5-5CFC57298525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299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880042"/>
            <a:ext cx="9288887" cy="1008014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3932" y="6220102"/>
            <a:ext cx="14580215" cy="30700453"/>
          </a:xfrm>
        </p:spPr>
        <p:txBody>
          <a:bodyPr/>
          <a:lstStyle>
            <a:lvl1pPr>
              <a:defRPr sz="10079"/>
            </a:lvl1pPr>
            <a:lvl2pPr>
              <a:defRPr sz="8819"/>
            </a:lvl2pPr>
            <a:lvl3pPr>
              <a:defRPr sz="7559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2960191"/>
            <a:ext cx="9288887" cy="24010358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753E47-9E72-4DFA-83DD-EECBC8F70F09}" type="datetimeFigureOut">
              <a:rPr lang="en-US" smtClean="0"/>
              <a:pPr>
                <a:defRPr/>
              </a:pPr>
              <a:t>5/14/2023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F61405-9CF1-4E71-80E5-5CFC57298525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578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880042"/>
            <a:ext cx="9288887" cy="1008014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243932" y="6220102"/>
            <a:ext cx="14580215" cy="30700453"/>
          </a:xfrm>
        </p:spPr>
        <p:txBody>
          <a:bodyPr anchor="t"/>
          <a:lstStyle>
            <a:lvl1pPr marL="0" indent="0">
              <a:buNone/>
              <a:defRPr sz="10079"/>
            </a:lvl1pPr>
            <a:lvl2pPr marL="1440043" indent="0">
              <a:buNone/>
              <a:defRPr sz="8819"/>
            </a:lvl2pPr>
            <a:lvl3pPr marL="2880086" indent="0">
              <a:buNone/>
              <a:defRPr sz="7559"/>
            </a:lvl3pPr>
            <a:lvl4pPr marL="4320129" indent="0">
              <a:buNone/>
              <a:defRPr sz="6299"/>
            </a:lvl4pPr>
            <a:lvl5pPr marL="5760171" indent="0">
              <a:buNone/>
              <a:defRPr sz="6299"/>
            </a:lvl5pPr>
            <a:lvl6pPr marL="7200214" indent="0">
              <a:buNone/>
              <a:defRPr sz="6299"/>
            </a:lvl6pPr>
            <a:lvl7pPr marL="8640257" indent="0">
              <a:buNone/>
              <a:defRPr sz="6299"/>
            </a:lvl7pPr>
            <a:lvl8pPr marL="10080300" indent="0">
              <a:buNone/>
              <a:defRPr sz="6299"/>
            </a:lvl8pPr>
            <a:lvl9pPr marL="11520343" indent="0">
              <a:buNone/>
              <a:defRPr sz="6299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2960191"/>
            <a:ext cx="9288887" cy="24010358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753E47-9E72-4DFA-83DD-EECBC8F70F09}" type="datetimeFigureOut">
              <a:rPr lang="en-US" smtClean="0"/>
              <a:pPr>
                <a:defRPr/>
              </a:pPr>
              <a:t>5/14/2023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F61405-9CF1-4E71-80E5-5CFC57298525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491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0029" y="2300044"/>
            <a:ext cx="24840367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0029" y="11500170"/>
            <a:ext cx="24840367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80029" y="40040601"/>
            <a:ext cx="648009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7753E47-9E72-4DFA-83DD-EECBC8F70F09}" type="datetimeFigureOut">
              <a:rPr lang="en-US" smtClean="0"/>
              <a:pPr>
                <a:defRPr/>
              </a:pPr>
              <a:t>5/14/2023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40141" y="40040601"/>
            <a:ext cx="9720143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40300" y="40040601"/>
            <a:ext cx="648009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1F61405-9CF1-4E71-80E5-5CFC57298525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986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2880086" rtl="0" eaLnBrk="1" latinLnBrk="0" hangingPunct="1">
        <a:lnSpc>
          <a:spcPct val="90000"/>
        </a:lnSpc>
        <a:spcBef>
          <a:spcPct val="0"/>
        </a:spcBef>
        <a:buNone/>
        <a:defRPr sz="1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0021" indent="-720021" algn="l" defTabSz="2880086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600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600107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40150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80193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20236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60278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800321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403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400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80086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20129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60171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200214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40257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8030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203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08" t="21398" r="-1" b="3757"/>
          <a:stretch/>
        </p:blipFill>
        <p:spPr>
          <a:xfrm>
            <a:off x="7885529" y="41039621"/>
            <a:ext cx="13001838" cy="1161186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0" y="-14989"/>
            <a:ext cx="28800425" cy="1696341"/>
          </a:xfrm>
          <a:prstGeom prst="rect">
            <a:avLst/>
          </a:prstGeom>
          <a:solidFill>
            <a:srgbClr val="F586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s-AR" dirty="0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301" y="713157"/>
            <a:ext cx="4577500" cy="2646035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0" y="40631741"/>
            <a:ext cx="28800425" cy="90314"/>
          </a:xfrm>
          <a:prstGeom prst="rect">
            <a:avLst/>
          </a:prstGeom>
          <a:solidFill>
            <a:srgbClr val="F586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s-AR" dirty="0"/>
          </a:p>
        </p:txBody>
      </p:sp>
      <p:graphicFrame>
        <p:nvGraphicFramePr>
          <p:cNvPr id="11" name="Objeto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7973063"/>
              </p:ext>
            </p:extLst>
          </p:nvPr>
        </p:nvGraphicFramePr>
        <p:xfrm>
          <a:off x="269201" y="3631484"/>
          <a:ext cx="6339459" cy="91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CorelDRAW" r:id="rId5" imgW="8124480" imgH="1174320" progId="CorelDraw.Graphic.17">
                  <p:embed/>
                </p:oleObj>
              </mc:Choice>
              <mc:Fallback>
                <p:oleObj name="CorelDRAW" r:id="rId5" imgW="8124480" imgH="1174320" progId="CorelDraw.Graphic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69201" y="3631484"/>
                        <a:ext cx="6339459" cy="91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21 CuadroTexto"/>
          <p:cNvSpPr txBox="1"/>
          <p:nvPr/>
        </p:nvSpPr>
        <p:spPr>
          <a:xfrm>
            <a:off x="2647586" y="6500054"/>
            <a:ext cx="24240480" cy="981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778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Titulo</a:t>
            </a:r>
          </a:p>
        </p:txBody>
      </p:sp>
      <p:sp>
        <p:nvSpPr>
          <p:cNvPr id="13" name="22 CuadroTexto"/>
          <p:cNvSpPr txBox="1"/>
          <p:nvPr/>
        </p:nvSpPr>
        <p:spPr>
          <a:xfrm>
            <a:off x="1946787" y="7788934"/>
            <a:ext cx="25642081" cy="11867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556" b="1" dirty="0"/>
              <a:t>APELLIDO/S, Primer nombre, Otros nombres (Iniciales)</a:t>
            </a:r>
            <a:r>
              <a:rPr lang="es-ES" sz="3556" b="1" baseline="30000" dirty="0"/>
              <a:t>1</a:t>
            </a:r>
            <a:r>
              <a:rPr lang="es-ES" sz="3556" b="1" dirty="0"/>
              <a:t>, APELLIDO/S, Primer nombre, Otros nombres (Iniciales)</a:t>
            </a:r>
            <a:r>
              <a:rPr lang="es-ES" sz="3556" b="1" baseline="30000" dirty="0"/>
              <a:t>2</a:t>
            </a:r>
            <a:r>
              <a:rPr lang="es-ES" sz="3556" b="1" dirty="0"/>
              <a:t>, &amp; APELLIDO/S, Primer Nombre, Otros Nombres (iniciales</a:t>
            </a:r>
            <a:r>
              <a:rPr lang="es-ES" sz="3556" b="1" dirty="0"/>
              <a:t>)</a:t>
            </a:r>
            <a:r>
              <a:rPr lang="es-ES" sz="3556" b="1" baseline="30000" dirty="0"/>
              <a:t> </a:t>
            </a:r>
            <a:r>
              <a:rPr lang="es-ES" sz="3556" b="1" baseline="30000" dirty="0"/>
              <a:t>3</a:t>
            </a:r>
            <a:endParaRPr lang="es-ES" sz="3556" b="1" dirty="0"/>
          </a:p>
        </p:txBody>
      </p:sp>
      <p:sp>
        <p:nvSpPr>
          <p:cNvPr id="14" name="25 CuadroTexto"/>
          <p:cNvSpPr txBox="1"/>
          <p:nvPr/>
        </p:nvSpPr>
        <p:spPr>
          <a:xfrm>
            <a:off x="2220177" y="9479820"/>
            <a:ext cx="21920223" cy="12231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89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 División/Departamento/Laboratorio, Institución. Ciudad, Estado/Provincia, País.</a:t>
            </a:r>
          </a:p>
          <a:p>
            <a:r>
              <a:rPr lang="es-ES" sz="2489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 División/Departamento/Laboratorio, Institución. Ciudad, Estado/Provincia, País.</a:t>
            </a:r>
          </a:p>
          <a:p>
            <a:endParaRPr lang="es-ES" sz="237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" name="26 CuadroTexto"/>
          <p:cNvSpPr txBox="1"/>
          <p:nvPr/>
        </p:nvSpPr>
        <p:spPr>
          <a:xfrm>
            <a:off x="2220177" y="10545154"/>
            <a:ext cx="21920223" cy="475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89" b="1" dirty="0">
                <a:solidFill>
                  <a:srgbClr val="00B0F0"/>
                </a:solidFill>
              </a:rPr>
              <a:t>Mail</a:t>
            </a:r>
            <a:r>
              <a:rPr lang="es-AR" sz="2489" b="1" dirty="0">
                <a:solidFill>
                  <a:srgbClr val="00B0F0"/>
                </a:solidFill>
              </a:rPr>
              <a:t>@</a:t>
            </a:r>
            <a:r>
              <a:rPr lang="es-AR" sz="2489" b="1" dirty="0" err="1">
                <a:solidFill>
                  <a:srgbClr val="00B0F0"/>
                </a:solidFill>
              </a:rPr>
              <a:t>xxxxxxx</a:t>
            </a:r>
            <a:r>
              <a:rPr lang="es-AR" sz="2489" b="1" dirty="0">
                <a:solidFill>
                  <a:srgbClr val="00B0F0"/>
                </a:solidFill>
              </a:rPr>
              <a:t>.</a:t>
            </a:r>
            <a:r>
              <a:rPr lang="es-ES" sz="2489" b="1" dirty="0">
                <a:solidFill>
                  <a:srgbClr val="00B0F0"/>
                </a:solidFill>
              </a:rPr>
              <a:t>com.ar</a:t>
            </a:r>
          </a:p>
        </p:txBody>
      </p:sp>
      <p:sp>
        <p:nvSpPr>
          <p:cNvPr id="16" name="35 CuadroTexto"/>
          <p:cNvSpPr txBox="1"/>
          <p:nvPr/>
        </p:nvSpPr>
        <p:spPr>
          <a:xfrm>
            <a:off x="2220178" y="11951081"/>
            <a:ext cx="113307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/>
              <a:t>Título de Sección</a:t>
            </a:r>
          </a:p>
        </p:txBody>
      </p:sp>
      <p:sp>
        <p:nvSpPr>
          <p:cNvPr id="17" name="38 CuadroTexto"/>
          <p:cNvSpPr txBox="1"/>
          <p:nvPr/>
        </p:nvSpPr>
        <p:spPr>
          <a:xfrm>
            <a:off x="2339367" y="17618643"/>
            <a:ext cx="113482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Epígrafe de Figura y gráficos</a:t>
            </a:r>
          </a:p>
        </p:txBody>
      </p:sp>
      <p:sp>
        <p:nvSpPr>
          <p:cNvPr id="18" name="48 CuadroTexto"/>
          <p:cNvSpPr txBox="1"/>
          <p:nvPr/>
        </p:nvSpPr>
        <p:spPr>
          <a:xfrm>
            <a:off x="2339367" y="13077109"/>
            <a:ext cx="11348262" cy="2718436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ES" sz="2844" dirty="0"/>
              <a:t>Texto de Sección</a:t>
            </a:r>
          </a:p>
          <a:p>
            <a:pPr algn="just"/>
            <a:endParaRPr lang="es-ES" sz="2844" dirty="0"/>
          </a:p>
          <a:p>
            <a:pPr algn="just"/>
            <a:endParaRPr lang="es-ES" sz="2844" dirty="0"/>
          </a:p>
          <a:p>
            <a:pPr algn="just"/>
            <a:endParaRPr lang="es-ES" sz="2844" dirty="0"/>
          </a:p>
          <a:p>
            <a:pPr algn="just"/>
            <a:endParaRPr lang="es-ES" sz="2844" dirty="0"/>
          </a:p>
          <a:p>
            <a:pPr algn="just"/>
            <a:endParaRPr lang="es-ES" sz="2844" dirty="0"/>
          </a:p>
        </p:txBody>
      </p:sp>
    </p:spTree>
    <p:extLst>
      <p:ext uri="{BB962C8B-B14F-4D97-AF65-F5344CB8AC3E}">
        <p14:creationId xmlns:p14="http://schemas.microsoft.com/office/powerpoint/2010/main" val="5277871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1557</TotalTime>
  <Words>69</Words>
  <Application>Microsoft Office PowerPoint</Application>
  <PresentationFormat>Personalizado</PresentationFormat>
  <Paragraphs>11</Paragraphs>
  <Slides>1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CorelDRAW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Saska</dc:creator>
  <cp:lastModifiedBy>María Nöel Comparetto</cp:lastModifiedBy>
  <cp:revision>163</cp:revision>
  <cp:lastPrinted>2016-09-06T19:09:21Z</cp:lastPrinted>
  <dcterms:created xsi:type="dcterms:W3CDTF">2016-08-12T13:13:44Z</dcterms:created>
  <dcterms:modified xsi:type="dcterms:W3CDTF">2023-05-14T19:35:49Z</dcterms:modified>
</cp:coreProperties>
</file>